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22" d="100"/>
          <a:sy n="122" d="100"/>
        </p:scale>
        <p:origin x="-9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.facebook.com/l.php?u=https://nvsc.lrv.lt/lt/naujienos/efektyviausios-priemones-koronaviruso-prevencijai-konsultavimas-ir-grizusiu?fbclid=IwAR1jycG3j_OttHLRWNXCibeblRh2ELJ3BMir3LKgWZL1DMGg7EUI9IWS1x4&amp;h=AT3YBirgdEy5KjuRMMVkqSZEYXIXP0PrgLv0pgQpH43sQ1-XqCJrj26gjQQgQylZVq47XfDA8C92u7v8R1LOA2WTCs3wLPiB_24zJN7o1y-w5kche1S79IEDbi2jtTKobb-s-0_eyKWlvFBR6TDPgHD7y0-grCKOBjvGJipFOPqBkuQfV4rHb00Qi0RL-zu-CVeC-TYG3MR10TyCTeTTKSg1NXOWPPtk5lSYUIrPb_7slds5AGGbxOIv-xdv4CluYsPomVxYBPXKpmn0t4TfAepzKKZxmo17i4Xty871Kl6uA3HBYHRGdlQYjHmSmZEqxUO9mtrTDJayxY6UZP50s_i7a9Hh8k59E07o3cXGCL1kQlL9jO6xC1iaqC9GXat5V5ME6EkwFdgLs3IZj3wOI6GcLRjC6h5o9vk6-wIqGOxxq5sBE8OC3KE4hfTrhg_psgF1HWTpK-cAx_IsiPbCX7moxw8Nr6qDJGEaoG7VLGIa1THSooNkTUp1SA9UbMPT3CrFVdulFnHsEoMiYBdOH7ltdGi7TWm-c9pwCP0yIUS3QG_FII9R1U4oOGZSsbtjf3r9wRxCq4IetkVm62ZYlDyiZmFdrzrtdHc0Ai3UPkdF3htgrO9BpThGEFyWeneKuG418HXHU5_9msmwFPUjuOcb-PsD3EMJ26RRS17V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://sam.lrv.lt/lt/naujienos/prevenciniai-veiksmai-del-naujojo-koronaviruso-informacija-nuolat-papildoma?fbclid=IwAR0dH6VGQPMPPo_4V4YMjTrVb32DrtrMxSjtogzdQTTJqCdYrv1PSQyicV0" TargetMode="Externa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933139" y="4841394"/>
            <a:ext cx="6400800" cy="1947333"/>
          </a:xfrm>
        </p:spPr>
        <p:txBody>
          <a:bodyPr/>
          <a:lstStyle/>
          <a:p>
            <a:r>
              <a:rPr lang="lt-LT" dirty="0" smtClean="0"/>
              <a:t>2020-02-27</a:t>
            </a: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39" y="237277"/>
            <a:ext cx="6465187" cy="429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99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err="1"/>
              <a:t>Koronavirusas</a:t>
            </a:r>
            <a:r>
              <a:rPr lang="lt-LT" dirty="0"/>
              <a:t> </a:t>
            </a:r>
          </a:p>
        </p:txBody>
      </p:sp>
      <p:pic>
        <p:nvPicPr>
          <p:cNvPr id="5" name="Paveikslėlio vietos rezervavimo ženklas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0" r="29770"/>
          <a:stretch>
            <a:fillRect/>
          </a:stretch>
        </p:blipFill>
        <p:spPr>
          <a:xfrm>
            <a:off x="822758" y="1055716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dirty="0"/>
              <a:t>yra naujos struktūros virusas, kuris niekada anksčiau nebuvo sukėlęs infekcijų </a:t>
            </a:r>
            <a:r>
              <a:rPr lang="lt-LT" dirty="0" smtClean="0"/>
              <a:t>žmonėms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dirty="0" smtClean="0"/>
              <a:t>pažeidžia kvėpavimo takus sukeldamas ligas nuo peršalimo iki pneumonijos;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dirty="0"/>
              <a:t>m</a:t>
            </a:r>
            <a:r>
              <a:rPr lang="lt-LT" dirty="0" smtClean="0"/>
              <a:t>anoma, kad pisti pradėjo nuo šikšnosparnių ar kt. laukinių gyvūnų.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000994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PERDAVIMO BŪDAS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err="1" smtClean="0"/>
              <a:t>Zoonozė</a:t>
            </a:r>
            <a:r>
              <a:rPr lang="lt-LT" dirty="0" smtClean="0"/>
              <a:t>: perduodamas iš gyvūnų žmogui;</a:t>
            </a:r>
          </a:p>
          <a:p>
            <a:r>
              <a:rPr lang="lt-LT" dirty="0" smtClean="0"/>
              <a:t>Oro-lašiniu keliu: iš žmogaus – žmogui.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smtClean="0"/>
              <a:t>INKUBACINIS LAIKOTARPIS</a:t>
            </a:r>
            <a:endParaRPr lang="lt-LT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lt-LT" dirty="0"/>
              <a:t>nuo 2 iki 12 </a:t>
            </a:r>
            <a:r>
              <a:rPr lang="lt-LT" dirty="0" smtClean="0"/>
              <a:t>dienų;</a:t>
            </a:r>
          </a:p>
          <a:p>
            <a:r>
              <a:rPr lang="lt-LT" dirty="0" smtClean="0"/>
              <a:t>laikotarpis </a:t>
            </a:r>
            <a:r>
              <a:rPr lang="lt-LT" dirty="0"/>
              <a:t>nuo užsikrėtimo iki simptomų </a:t>
            </a:r>
            <a:r>
              <a:rPr lang="lt-LT" dirty="0" smtClean="0"/>
              <a:t>atsiradimo.</a:t>
            </a:r>
            <a:endParaRPr lang="lt-LT" dirty="0"/>
          </a:p>
          <a:p>
            <a:r>
              <a:rPr lang="lt-LT" b="1" dirty="0" smtClean="0"/>
              <a:t>Svarbu</a:t>
            </a:r>
            <a:r>
              <a:rPr lang="en-US" b="1" dirty="0" smtClean="0"/>
              <a:t>! </a:t>
            </a:r>
            <a:r>
              <a:rPr lang="lt-LT" dirty="0" smtClean="0"/>
              <a:t>Žmogus gali nejausdamas simptomų platinti ligą žmonėms.</a:t>
            </a:r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45" y="3858837"/>
            <a:ext cx="4876800" cy="1866900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42" y="3174025"/>
            <a:ext cx="3918732" cy="323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333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 smtClean="0"/>
              <a:t>SIMPTOMAI: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 smtClean="0"/>
              <a:t>Karščiavimas</a:t>
            </a:r>
          </a:p>
          <a:p>
            <a:r>
              <a:rPr lang="lt-LT" dirty="0" smtClean="0"/>
              <a:t>Kosulys</a:t>
            </a:r>
          </a:p>
          <a:p>
            <a:r>
              <a:rPr lang="lt-LT" dirty="0" smtClean="0"/>
              <a:t>apsunkęs kvėpavimas</a:t>
            </a:r>
          </a:p>
          <a:p>
            <a:r>
              <a:rPr lang="lt-LT" dirty="0" smtClean="0"/>
              <a:t>kiti </a:t>
            </a:r>
            <a:r>
              <a:rPr lang="lt-LT" dirty="0"/>
              <a:t>kvėpavimo </a:t>
            </a:r>
            <a:r>
              <a:rPr lang="lt-LT" dirty="0" smtClean="0"/>
              <a:t>sutrikimai</a:t>
            </a:r>
          </a:p>
          <a:p>
            <a:r>
              <a:rPr lang="lt-LT" dirty="0" smtClean="0"/>
              <a:t>raumenų skausmai</a:t>
            </a:r>
          </a:p>
          <a:p>
            <a:r>
              <a:rPr lang="lt-LT" dirty="0" smtClean="0"/>
              <a:t>nuovargis</a:t>
            </a: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 smtClean="0"/>
              <a:t>Atvejui sunkėjant: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lt-LT" dirty="0"/>
              <a:t>plaučių </a:t>
            </a:r>
            <a:r>
              <a:rPr lang="lt-LT" dirty="0" smtClean="0"/>
              <a:t>uždegimas</a:t>
            </a:r>
          </a:p>
          <a:p>
            <a:r>
              <a:rPr lang="lt-LT" dirty="0" smtClean="0"/>
              <a:t>sunkus ūmus respiracinis sindromas</a:t>
            </a:r>
          </a:p>
          <a:p>
            <a:r>
              <a:rPr lang="lt-LT" dirty="0" smtClean="0"/>
              <a:t>inkstų nepakankamumas</a:t>
            </a:r>
          </a:p>
          <a:p>
            <a:r>
              <a:rPr lang="lt-LT" dirty="0" smtClean="0"/>
              <a:t>mirtis</a:t>
            </a:r>
            <a:endParaRPr lang="lt-LT" dirty="0"/>
          </a:p>
          <a:p>
            <a:endParaRPr lang="lt-LT" dirty="0"/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20" y="2968364"/>
            <a:ext cx="5067993" cy="380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790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GYDYMAS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48" y="571500"/>
            <a:ext cx="5943600" cy="2971799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993968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dirty="0"/>
              <a:t>specifinio gydymo </a:t>
            </a:r>
            <a:r>
              <a:rPr lang="lt-LT" dirty="0" smtClean="0"/>
              <a:t>nėra;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dirty="0" smtClean="0"/>
              <a:t>taikomas </a:t>
            </a:r>
            <a:r>
              <a:rPr lang="lt-LT" dirty="0"/>
              <a:t>tik simptominis </a:t>
            </a:r>
            <a:r>
              <a:rPr lang="lt-LT" dirty="0" smtClean="0"/>
              <a:t>gydymas.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dirty="0"/>
              <a:t>Susirgusieji gali būti visiškai išgydyti, priklausomai nuo jų sveikatos būklės bei nuo to, kada pradedamas taikyti gydymas.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t-LT" dirty="0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98" y="3706783"/>
            <a:ext cx="5143500" cy="28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94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722812" y="839586"/>
            <a:ext cx="6019800" cy="50707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REKOMENDACIJOS KELIAVUSIEMS</a:t>
            </a:r>
            <a:endParaRPr lang="lt-LT" dirty="0"/>
          </a:p>
        </p:txBody>
      </p:sp>
      <p:pic>
        <p:nvPicPr>
          <p:cNvPr id="5" name="Paveikslėlio vietos rezervavimo ženklas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/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722812" y="1346661"/>
            <a:ext cx="6021388" cy="5112327"/>
          </a:xfrm>
        </p:spPr>
        <p:txBody>
          <a:bodyPr>
            <a:normAutofit fontScale="92500" lnSpcReduction="20000"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/>
              <a:t>jei 14 dienų laikotarpiu keliavote į Šiaurės Italijos regionus ar Kiniją arba turėjote artimą kontaktą su ten buvusiais asmenimis, pajutote minėtuosius panašius į gripo simptomus, kreipkitės į Bendrąjį pagalbos centrą, telefonu </a:t>
            </a:r>
            <a:r>
              <a:rPr lang="lt-LT" dirty="0" smtClean="0"/>
              <a:t>112;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registruokitės </a:t>
            </a:r>
            <a:r>
              <a:rPr lang="lt-LT" dirty="0"/>
              <a:t>užpildant Nacionalinio visuomenės sveikatos centro (NVSC) interneto svetainėje pateikiamą </a:t>
            </a:r>
            <a:r>
              <a:rPr lang="lt-LT" dirty="0" smtClean="0"/>
              <a:t>anketą;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dvi </a:t>
            </a:r>
            <a:r>
              <a:rPr lang="lt-LT" dirty="0"/>
              <a:t>savaites venkite artimų socialinių kontaktų (reikėtų dirbti iš namų, šiam laikotarpiui gali būti išduodamas ir nedarbingumas (daugiau informacijos apie tai galima rasti </a:t>
            </a:r>
            <a:r>
              <a:rPr lang="lt-LT" dirty="0">
                <a:hlinkClick r:id="rId3"/>
              </a:rPr>
              <a:t>https://nvsc.lrv.lt/…/efektyviausios-priemones-koronaviruso…</a:t>
            </a:r>
            <a:r>
              <a:rPr lang="lt-LT" dirty="0"/>
              <a:t> </a:t>
            </a:r>
            <a:r>
              <a:rPr lang="lt-LT" dirty="0" smtClean="0"/>
              <a:t>);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nesilankykite </a:t>
            </a:r>
            <a:r>
              <a:rPr lang="lt-LT" dirty="0"/>
              <a:t>dideliuose </a:t>
            </a:r>
            <a:r>
              <a:rPr lang="lt-LT" dirty="0" smtClean="0"/>
              <a:t>renginiuose;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nesinaudokite </a:t>
            </a:r>
            <a:r>
              <a:rPr lang="lt-LT" dirty="0"/>
              <a:t>viešuoju transportu ir pan</a:t>
            </a:r>
            <a:r>
              <a:rPr lang="lt-LT" dirty="0" smtClean="0"/>
              <a:t>.;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stebėkite </a:t>
            </a:r>
            <a:r>
              <a:rPr lang="lt-LT" dirty="0"/>
              <a:t>savo sveikatos būklę (matuoti kūno temperatūrą, stebėti, ar nepasireiškia kvėpavimo takų infekcijoms būdingi simptomai – kosėjimas, dusulys ir kt.).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8321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847503" y="417022"/>
            <a:ext cx="6019800" cy="1143000"/>
          </a:xfrm>
        </p:spPr>
        <p:txBody>
          <a:bodyPr/>
          <a:lstStyle/>
          <a:p>
            <a:r>
              <a:rPr lang="lt-LT" b="1" dirty="0"/>
              <a:t>Standartinės ligos plitimą mažinančios priemonės</a:t>
            </a:r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722812" y="1560022"/>
            <a:ext cx="6021388" cy="4657898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/>
              <a:t>dažnai plauti rankas su šiltu vandeniu ir </a:t>
            </a:r>
            <a:r>
              <a:rPr lang="lt-LT" dirty="0" smtClean="0"/>
              <a:t>muilu;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neliesti </a:t>
            </a:r>
            <a:r>
              <a:rPr lang="lt-LT" dirty="0"/>
              <a:t>rankomis veido ir </a:t>
            </a:r>
            <a:r>
              <a:rPr lang="lt-LT" dirty="0" smtClean="0"/>
              <a:t>akių;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laikytis </a:t>
            </a:r>
            <a:r>
              <a:rPr lang="lt-LT" dirty="0"/>
              <a:t>kosėjimo, čiaudėjimo etiketo (kosėti ar čiaudėti prisidengus vienkartine servetėle arba į sulenktos alkūnės vidinę pusę</a:t>
            </a:r>
            <a:r>
              <a:rPr lang="lt-LT" dirty="0" smtClean="0"/>
              <a:t>);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laikytis </a:t>
            </a:r>
            <a:r>
              <a:rPr lang="lt-LT" dirty="0"/>
              <a:t>saugaus maisto ruošimo (ypač naudojant termiškai neapdorotą mėsą, kiaušinius</a:t>
            </a:r>
            <a:r>
              <a:rPr lang="lt-LT" dirty="0" smtClean="0"/>
              <a:t>);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vengti </a:t>
            </a:r>
            <a:r>
              <a:rPr lang="lt-LT" dirty="0"/>
              <a:t>artimo sąlyčio su visais, kam yra pasireiškę kvėpavimo takų ligos simptomai, pavyzdžiui, kosulys, čiaudulys</a:t>
            </a:r>
            <a:r>
              <a:rPr lang="lt-LT" dirty="0" smtClean="0"/>
              <a:t>.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lt-LT" dirty="0"/>
          </a:p>
          <a:p>
            <a:pPr algn="ctr"/>
            <a:r>
              <a:rPr lang="lt-LT" sz="1200" dirty="0"/>
              <a:t>Naujausią informaciją apie </a:t>
            </a:r>
            <a:r>
              <a:rPr lang="lt-LT" sz="1200" dirty="0" err="1"/>
              <a:t>koronavirusą</a:t>
            </a:r>
            <a:r>
              <a:rPr lang="lt-LT" sz="1200" dirty="0"/>
              <a:t> ir prevencines priemones galite sekti Sveikatos apsaugos ministerijos puslapyje: </a:t>
            </a:r>
            <a:r>
              <a:rPr lang="lt-LT" sz="1200" dirty="0">
                <a:hlinkClick r:id="rId2"/>
              </a:rPr>
              <a:t>http://sam.lrv.lt/…/prevenciniai-veiksmai-del-naujojo-koron…</a:t>
            </a:r>
            <a:endParaRPr lang="lt-LT" sz="1200" dirty="0"/>
          </a:p>
          <a:p>
            <a:endParaRPr lang="lt-LT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78" y="1088968"/>
            <a:ext cx="4377631" cy="437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49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722812" y="558339"/>
            <a:ext cx="6019800" cy="1143000"/>
          </a:xfrm>
        </p:spPr>
        <p:txBody>
          <a:bodyPr/>
          <a:lstStyle/>
          <a:p>
            <a:r>
              <a:rPr lang="lt-LT" dirty="0" smtClean="0"/>
              <a:t>AR MANE APSAUGOS MEDICININĖ KAUKĖ?</a:t>
            </a:r>
            <a:endParaRPr lang="lt-LT" dirty="0"/>
          </a:p>
        </p:txBody>
      </p:sp>
      <p:pic>
        <p:nvPicPr>
          <p:cNvPr id="5" name="Paveikslėlio vietos rezervavimo ženklas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4" r="26064"/>
          <a:stretch>
            <a:fillRect/>
          </a:stretch>
        </p:blipFill>
        <p:spPr>
          <a:xfrm>
            <a:off x="747943" y="947651"/>
            <a:ext cx="3280974" cy="4572000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722812" y="1701339"/>
            <a:ext cx="6021388" cy="4549831"/>
          </a:xfrm>
        </p:spPr>
        <p:txBody>
          <a:bodyPr/>
          <a:lstStyle/>
          <a:p>
            <a:r>
              <a:rPr lang="lt-LT" b="1" dirty="0" smtClean="0"/>
              <a:t>Svarbu</a:t>
            </a:r>
            <a:r>
              <a:rPr lang="en-US" b="1" dirty="0" smtClean="0"/>
              <a:t>! </a:t>
            </a:r>
            <a:r>
              <a:rPr lang="en-US" dirty="0" err="1" smtClean="0"/>
              <a:t>Medicinin</a:t>
            </a:r>
            <a:r>
              <a:rPr lang="lt-LT" dirty="0" smtClean="0"/>
              <a:t>ė kaukė dėvima turi būti tik jei sergate: kosėjate, </a:t>
            </a:r>
            <a:r>
              <a:rPr lang="lt-LT" dirty="0" err="1" smtClean="0"/>
              <a:t>čiaudote</a:t>
            </a:r>
            <a:r>
              <a:rPr lang="lt-LT" dirty="0" smtClean="0"/>
              <a:t>, karščiuojate, sunkiai kvėpuojate, kad </a:t>
            </a:r>
            <a:r>
              <a:rPr lang="lt-LT" b="1" dirty="0" smtClean="0"/>
              <a:t>apsaugotumėte kitus nuo užsikrėtimo</a:t>
            </a:r>
            <a:r>
              <a:rPr lang="lt-LT" dirty="0" smtClean="0"/>
              <a:t>.</a:t>
            </a:r>
          </a:p>
          <a:p>
            <a:pPr algn="ctr"/>
            <a:r>
              <a:rPr lang="lt-LT" b="1" dirty="0"/>
              <a:t>Jei šių simptomų neturite, dėvėti medicininės kaukės </a:t>
            </a:r>
            <a:r>
              <a:rPr lang="lt-LT" b="1" dirty="0" smtClean="0"/>
              <a:t>nereikia.</a:t>
            </a:r>
          </a:p>
          <a:p>
            <a:pPr algn="ctr"/>
            <a:endParaRPr lang="lt-LT" b="1" dirty="0"/>
          </a:p>
          <a:p>
            <a:pPr algn="ctr"/>
            <a:r>
              <a:rPr lang="lt-LT" dirty="0"/>
              <a:t>Medicininės kaukės veiksmingos tik tuo atveju, kai jos </a:t>
            </a:r>
            <a:r>
              <a:rPr lang="lt-LT" b="1" dirty="0"/>
              <a:t>taisyklingai naudojamos </a:t>
            </a:r>
            <a:r>
              <a:rPr lang="lt-LT" dirty="0"/>
              <a:t>kartu su kitomis prevencinėmis priemonėmis: </a:t>
            </a:r>
            <a:r>
              <a:rPr lang="lt-LT" b="1" dirty="0"/>
              <a:t>dažnu rankų plovimu su muilu ir vandeniu ar rankų dezinfekavimu alkoholiniu antiseptiku</a:t>
            </a:r>
            <a:r>
              <a:rPr lang="lt-LT" dirty="0"/>
              <a:t>.</a:t>
            </a: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2560767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30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8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925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366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568" y="0"/>
            <a:ext cx="81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504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Rankų </a:t>
            </a:r>
            <a:r>
              <a:rPr lang="lt-LT" dirty="0" err="1" smtClean="0"/>
              <a:t>dezinfektanto</a:t>
            </a:r>
            <a:r>
              <a:rPr lang="lt-LT" dirty="0" smtClean="0"/>
              <a:t> naudojimo instrukcija</a:t>
            </a:r>
            <a:endParaRPr lang="lt-LT" dirty="0"/>
          </a:p>
        </p:txBody>
      </p:sp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" t="14251" r="1722"/>
          <a:stretch/>
        </p:blipFill>
        <p:spPr>
          <a:xfrm>
            <a:off x="488434" y="1429789"/>
            <a:ext cx="6312953" cy="4438996"/>
          </a:xfrm>
        </p:spPr>
      </p:pic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3875117"/>
          </a:xfrm>
        </p:spPr>
        <p:txBody>
          <a:bodyPr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Sausas rankas suvilgykite rankų </a:t>
            </a:r>
            <a:r>
              <a:rPr lang="lt-LT" dirty="0" err="1" smtClean="0"/>
              <a:t>dezinfektantu</a:t>
            </a:r>
            <a:r>
              <a:rPr lang="lt-LT" dirty="0" smtClean="0"/>
              <a:t>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30 sekundžių trinkite rankas atlikdami 1-6 paveikslėliuose pavaizduotus rankų judesius, kiekvieną judesį kartojant po 5 kartus;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Užtikrinkite, kad rankos būtų drėgnos visą trynimo laikotarpį;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lt-LT" dirty="0" smtClean="0"/>
              <a:t>Jei būtina, naudokite daugiau </a:t>
            </a:r>
            <a:r>
              <a:rPr lang="lt-LT" dirty="0" err="1" smtClean="0"/>
              <a:t>dezinfektanto</a:t>
            </a:r>
            <a:r>
              <a:rPr lang="lt-LT" dirty="0" smtClean="0"/>
              <a:t>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7249567"/>
      </p:ext>
    </p:extLst>
  </p:cSld>
  <p:clrMapOvr>
    <a:masterClrMapping/>
  </p:clrMapOvr>
</p:sld>
</file>

<file path=ppt/theme/theme1.xml><?xml version="1.0" encoding="utf-8"?>
<a:theme xmlns:a="http://schemas.openxmlformats.org/drawingml/2006/main" name="Dalis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43</TotalTime>
  <Words>463</Words>
  <Application>Microsoft Office PowerPoint</Application>
  <PresentationFormat>Custom</PresentationFormat>
  <Paragraphs>54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Dalis</vt:lpstr>
      <vt:lpstr>PowerPoint Presentation</vt:lpstr>
      <vt:lpstr>Koronavirusas </vt:lpstr>
      <vt:lpstr>PowerPoint Presentation</vt:lpstr>
      <vt:lpstr>PowerPoint Presentation</vt:lpstr>
      <vt:lpstr>GYDYMAS</vt:lpstr>
      <vt:lpstr>REKOMENDACIJOS KELIAVUSIEMS</vt:lpstr>
      <vt:lpstr>Standartinės ligos plitimą mažinančios priemonės</vt:lpstr>
      <vt:lpstr>AR MANE APSAUGOS MEDICININĖ KAUKĖ?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Rankų dezinfektanto naudojimo instrukcija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Naudotojas</dc:creator>
  <cp:lastModifiedBy>Vartotojas</cp:lastModifiedBy>
  <cp:revision>6</cp:revision>
  <dcterms:created xsi:type="dcterms:W3CDTF">2020-02-26T13:17:25Z</dcterms:created>
  <dcterms:modified xsi:type="dcterms:W3CDTF">2020-02-27T07:51:03Z</dcterms:modified>
</cp:coreProperties>
</file>